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9747"/>
    <a:srgbClr val="66C336"/>
    <a:srgbClr val="293802"/>
    <a:srgbClr val="CCAB01"/>
    <a:srgbClr val="A8D300"/>
    <a:srgbClr val="87BD11"/>
    <a:srgbClr val="459800"/>
    <a:srgbClr val="F2F9D8"/>
    <a:srgbClr val="FFFFFF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20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310F29-728C-49DB-AB74-75FFEE1B4E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9274F9-25B8-4C49-A729-61C8CF208B7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A151D-2A7B-49DB-BA92-F33B90880674}" type="datetimeFigureOut">
              <a:rPr lang="en-US" smtClean="0"/>
              <a:t>4/25/2020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CCB335-B057-449B-9C3E-F730879DA5D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40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269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601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>
            <a:extLst>
              <a:ext uri="{FF2B5EF4-FFF2-40B4-BE49-F238E27FC236}">
                <a16:creationId xmlns:a16="http://schemas.microsoft.com/office/drawing/2014/main" id="{153A7C12-D4BD-461B-BEE7-FDAD7485E59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77180" y="4164620"/>
            <a:ext cx="7237639" cy="2297868"/>
            <a:chOff x="1338" y="2541"/>
            <a:chExt cx="5049" cy="1603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B1EA752E-35DA-433F-B988-6ECB0B0C4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2" y="3438"/>
              <a:ext cx="583" cy="706"/>
            </a:xfrm>
            <a:custGeom>
              <a:avLst/>
              <a:gdLst>
                <a:gd name="T0" fmla="*/ 0 w 299"/>
                <a:gd name="T1" fmla="*/ 361 h 361"/>
                <a:gd name="T2" fmla="*/ 299 w 299"/>
                <a:gd name="T3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9" h="361">
                  <a:moveTo>
                    <a:pt x="0" y="361"/>
                  </a:moveTo>
                  <a:cubicBezTo>
                    <a:pt x="66" y="223"/>
                    <a:pt x="169" y="100"/>
                    <a:pt x="299" y="0"/>
                  </a:cubicBezTo>
                </a:path>
              </a:pathLst>
            </a:custGeom>
            <a:noFill/>
            <a:ln w="301625" cap="flat">
              <a:solidFill>
                <a:srgbClr val="CCAB0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EDC64824-04D2-4402-88F4-822DB3043F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0" y="2982"/>
              <a:ext cx="840" cy="421"/>
            </a:xfrm>
            <a:custGeom>
              <a:avLst/>
              <a:gdLst>
                <a:gd name="T0" fmla="*/ 0 w 431"/>
                <a:gd name="T1" fmla="*/ 215 h 215"/>
                <a:gd name="T2" fmla="*/ 431 w 431"/>
                <a:gd name="T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31" h="215">
                  <a:moveTo>
                    <a:pt x="0" y="215"/>
                  </a:moveTo>
                  <a:cubicBezTo>
                    <a:pt x="122" y="121"/>
                    <a:pt x="269" y="47"/>
                    <a:pt x="431" y="0"/>
                  </a:cubicBezTo>
                </a:path>
              </a:pathLst>
            </a:custGeom>
            <a:noFill/>
            <a:ln w="301625" cap="flat">
              <a:solidFill>
                <a:srgbClr val="A8D3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09537420-A1AE-4BCC-9AD9-AF564985827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5" y="2836"/>
              <a:ext cx="948" cy="127"/>
            </a:xfrm>
            <a:custGeom>
              <a:avLst/>
              <a:gdLst>
                <a:gd name="T0" fmla="*/ 0 w 486"/>
                <a:gd name="T1" fmla="*/ 65 h 65"/>
                <a:gd name="T2" fmla="*/ 486 w 486"/>
                <a:gd name="T3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6" h="65">
                  <a:moveTo>
                    <a:pt x="0" y="65"/>
                  </a:moveTo>
                  <a:cubicBezTo>
                    <a:pt x="131" y="27"/>
                    <a:pt x="339" y="0"/>
                    <a:pt x="486" y="0"/>
                  </a:cubicBezTo>
                </a:path>
              </a:pathLst>
            </a:custGeom>
            <a:noFill/>
            <a:ln w="301625" cap="flat">
              <a:solidFill>
                <a:srgbClr val="5697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5EC942D7-C1D2-4DB9-B971-1D5CB0A76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5" y="3438"/>
              <a:ext cx="585" cy="706"/>
            </a:xfrm>
            <a:custGeom>
              <a:avLst/>
              <a:gdLst>
                <a:gd name="T0" fmla="*/ 300 w 300"/>
                <a:gd name="T1" fmla="*/ 361 h 361"/>
                <a:gd name="T2" fmla="*/ 0 w 300"/>
                <a:gd name="T3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0" h="361">
                  <a:moveTo>
                    <a:pt x="300" y="361"/>
                  </a:moveTo>
                  <a:cubicBezTo>
                    <a:pt x="233" y="223"/>
                    <a:pt x="130" y="100"/>
                    <a:pt x="0" y="0"/>
                  </a:cubicBezTo>
                </a:path>
              </a:pathLst>
            </a:custGeom>
            <a:noFill/>
            <a:ln w="301625" cap="flat">
              <a:solidFill>
                <a:srgbClr val="29380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EE7F0852-E0FF-4D59-AA31-206697A7A16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2" y="2982"/>
              <a:ext cx="838" cy="421"/>
            </a:xfrm>
            <a:custGeom>
              <a:avLst/>
              <a:gdLst>
                <a:gd name="T0" fmla="*/ 430 w 430"/>
                <a:gd name="T1" fmla="*/ 215 h 215"/>
                <a:gd name="T2" fmla="*/ 0 w 430"/>
                <a:gd name="T3" fmla="*/ 0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30" h="215">
                  <a:moveTo>
                    <a:pt x="430" y="215"/>
                  </a:moveTo>
                  <a:cubicBezTo>
                    <a:pt x="308" y="121"/>
                    <a:pt x="162" y="47"/>
                    <a:pt x="0" y="0"/>
                  </a:cubicBezTo>
                </a:path>
              </a:pathLst>
            </a:custGeom>
            <a:noFill/>
            <a:ln w="301625" cap="flat">
              <a:solidFill>
                <a:srgbClr val="66C33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C482C3F3-A001-4D3B-B0FE-A874A6D85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7" y="2836"/>
              <a:ext cx="950" cy="127"/>
            </a:xfrm>
            <a:custGeom>
              <a:avLst/>
              <a:gdLst>
                <a:gd name="T0" fmla="*/ 487 w 487"/>
                <a:gd name="T1" fmla="*/ 65 h 65"/>
                <a:gd name="T2" fmla="*/ 0 w 487"/>
                <a:gd name="T3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87" h="65">
                  <a:moveTo>
                    <a:pt x="487" y="65"/>
                  </a:moveTo>
                  <a:cubicBezTo>
                    <a:pt x="356" y="27"/>
                    <a:pt x="148" y="0"/>
                    <a:pt x="0" y="0"/>
                  </a:cubicBezTo>
                </a:path>
              </a:pathLst>
            </a:custGeom>
            <a:noFill/>
            <a:ln w="301625" cap="flat">
              <a:solidFill>
                <a:srgbClr val="87BD1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4BC53809-F9B9-4CD6-B967-B66E4563A7A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8" y="3503"/>
              <a:ext cx="207" cy="219"/>
            </a:xfrm>
            <a:custGeom>
              <a:avLst/>
              <a:gdLst>
                <a:gd name="T0" fmla="*/ 13 w 207"/>
                <a:gd name="T1" fmla="*/ 219 h 219"/>
                <a:gd name="T2" fmla="*/ 0 w 207"/>
                <a:gd name="T3" fmla="*/ 13 h 219"/>
                <a:gd name="T4" fmla="*/ 207 w 207"/>
                <a:gd name="T5" fmla="*/ 0 h 219"/>
                <a:gd name="T6" fmla="*/ 13 w 207"/>
                <a:gd name="T7" fmla="*/ 21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7" h="219">
                  <a:moveTo>
                    <a:pt x="13" y="219"/>
                  </a:moveTo>
                  <a:lnTo>
                    <a:pt x="0" y="13"/>
                  </a:lnTo>
                  <a:lnTo>
                    <a:pt x="207" y="0"/>
                  </a:lnTo>
                  <a:lnTo>
                    <a:pt x="13" y="219"/>
                  </a:lnTo>
                  <a:close/>
                </a:path>
              </a:pathLst>
            </a:custGeom>
            <a:noFill/>
            <a:ln w="44450" cap="flat">
              <a:solidFill>
                <a:srgbClr val="CCAB0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C5E95FE1-C3F3-4DD8-A3BB-5FF05441A5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1" y="2834"/>
              <a:ext cx="264" cy="195"/>
            </a:xfrm>
            <a:custGeom>
              <a:avLst/>
              <a:gdLst>
                <a:gd name="T0" fmla="*/ 0 w 264"/>
                <a:gd name="T1" fmla="*/ 195 h 195"/>
                <a:gd name="T2" fmla="*/ 69 w 264"/>
                <a:gd name="T3" fmla="*/ 0 h 195"/>
                <a:gd name="T4" fmla="*/ 264 w 264"/>
                <a:gd name="T5" fmla="*/ 70 h 195"/>
                <a:gd name="T6" fmla="*/ 0 w 264"/>
                <a:gd name="T7" fmla="*/ 19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64" h="195">
                  <a:moveTo>
                    <a:pt x="0" y="195"/>
                  </a:moveTo>
                  <a:lnTo>
                    <a:pt x="69" y="0"/>
                  </a:lnTo>
                  <a:lnTo>
                    <a:pt x="264" y="70"/>
                  </a:lnTo>
                  <a:lnTo>
                    <a:pt x="0" y="195"/>
                  </a:lnTo>
                  <a:close/>
                </a:path>
              </a:pathLst>
            </a:custGeom>
            <a:noFill/>
            <a:ln w="44450" cap="flat">
              <a:solidFill>
                <a:srgbClr val="A8D3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258D6A5B-9F3B-4591-844A-8E38DC6D3A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1" y="2541"/>
              <a:ext cx="289" cy="164"/>
            </a:xfrm>
            <a:custGeom>
              <a:avLst/>
              <a:gdLst>
                <a:gd name="T0" fmla="*/ 0 w 289"/>
                <a:gd name="T1" fmla="*/ 164 h 164"/>
                <a:gd name="T2" fmla="*/ 125 w 289"/>
                <a:gd name="T3" fmla="*/ 0 h 164"/>
                <a:gd name="T4" fmla="*/ 289 w 289"/>
                <a:gd name="T5" fmla="*/ 125 h 164"/>
                <a:gd name="T6" fmla="*/ 0 w 289"/>
                <a:gd name="T7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9" h="164">
                  <a:moveTo>
                    <a:pt x="0" y="164"/>
                  </a:moveTo>
                  <a:lnTo>
                    <a:pt x="125" y="0"/>
                  </a:lnTo>
                  <a:lnTo>
                    <a:pt x="289" y="125"/>
                  </a:lnTo>
                  <a:lnTo>
                    <a:pt x="0" y="164"/>
                  </a:lnTo>
                  <a:close/>
                </a:path>
              </a:pathLst>
            </a:custGeom>
            <a:noFill/>
            <a:ln w="44450" cap="flat">
              <a:solidFill>
                <a:srgbClr val="569747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C448FA86-EA8B-4B41-AC52-84BB1789BE0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2" y="2545"/>
              <a:ext cx="291" cy="164"/>
            </a:xfrm>
            <a:custGeom>
              <a:avLst/>
              <a:gdLst>
                <a:gd name="T0" fmla="*/ 0 w 291"/>
                <a:gd name="T1" fmla="*/ 129 h 164"/>
                <a:gd name="T2" fmla="*/ 164 w 291"/>
                <a:gd name="T3" fmla="*/ 0 h 164"/>
                <a:gd name="T4" fmla="*/ 291 w 291"/>
                <a:gd name="T5" fmla="*/ 164 h 164"/>
                <a:gd name="T6" fmla="*/ 0 w 291"/>
                <a:gd name="T7" fmla="*/ 129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1" h="164">
                  <a:moveTo>
                    <a:pt x="0" y="129"/>
                  </a:moveTo>
                  <a:lnTo>
                    <a:pt x="164" y="0"/>
                  </a:lnTo>
                  <a:lnTo>
                    <a:pt x="291" y="164"/>
                  </a:lnTo>
                  <a:lnTo>
                    <a:pt x="0" y="129"/>
                  </a:lnTo>
                  <a:close/>
                </a:path>
              </a:pathLst>
            </a:custGeom>
            <a:noFill/>
            <a:ln w="44450" cap="flat">
              <a:solidFill>
                <a:srgbClr val="87BD1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74F01643-7177-4FC0-8FC0-71B974A58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" y="2863"/>
              <a:ext cx="254" cy="200"/>
            </a:xfrm>
            <a:custGeom>
              <a:avLst/>
              <a:gdLst>
                <a:gd name="T0" fmla="*/ 0 w 254"/>
                <a:gd name="T1" fmla="*/ 55 h 200"/>
                <a:gd name="T2" fmla="*/ 199 w 254"/>
                <a:gd name="T3" fmla="*/ 0 h 200"/>
                <a:gd name="T4" fmla="*/ 254 w 254"/>
                <a:gd name="T5" fmla="*/ 200 h 200"/>
                <a:gd name="T6" fmla="*/ 0 w 254"/>
                <a:gd name="T7" fmla="*/ 5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4" h="200">
                  <a:moveTo>
                    <a:pt x="0" y="55"/>
                  </a:moveTo>
                  <a:lnTo>
                    <a:pt x="199" y="0"/>
                  </a:lnTo>
                  <a:lnTo>
                    <a:pt x="254" y="200"/>
                  </a:lnTo>
                  <a:lnTo>
                    <a:pt x="0" y="55"/>
                  </a:lnTo>
                  <a:close/>
                </a:path>
              </a:pathLst>
            </a:custGeom>
            <a:noFill/>
            <a:ln w="44450" cap="flat">
              <a:solidFill>
                <a:srgbClr val="66C33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FF63C57E-A7C6-44BE-BE86-DB05C2CFA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2" y="3526"/>
              <a:ext cx="205" cy="231"/>
            </a:xfrm>
            <a:custGeom>
              <a:avLst/>
              <a:gdLst>
                <a:gd name="T0" fmla="*/ 0 w 205"/>
                <a:gd name="T1" fmla="*/ 0 h 231"/>
                <a:gd name="T2" fmla="*/ 205 w 205"/>
                <a:gd name="T3" fmla="*/ 25 h 231"/>
                <a:gd name="T4" fmla="*/ 178 w 205"/>
                <a:gd name="T5" fmla="*/ 231 h 231"/>
                <a:gd name="T6" fmla="*/ 0 w 205"/>
                <a:gd name="T7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5" h="231">
                  <a:moveTo>
                    <a:pt x="0" y="0"/>
                  </a:moveTo>
                  <a:lnTo>
                    <a:pt x="205" y="25"/>
                  </a:lnTo>
                  <a:lnTo>
                    <a:pt x="178" y="231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44450" cap="flat">
              <a:solidFill>
                <a:srgbClr val="29380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9D289EBA-A655-469C-88A0-231EDD684921}"/>
              </a:ext>
            </a:extLst>
          </p:cNvPr>
          <p:cNvSpPr/>
          <p:nvPr/>
        </p:nvSpPr>
        <p:spPr>
          <a:xfrm>
            <a:off x="1619604" y="4841585"/>
            <a:ext cx="735013" cy="735013"/>
          </a:xfrm>
          <a:prstGeom prst="ellipse">
            <a:avLst/>
          </a:prstGeom>
          <a:solidFill>
            <a:srgbClr val="CCAB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bg1"/>
                </a:solidFill>
              </a:rPr>
              <a:t>01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E8D4EA2-C1C0-472E-9805-F037B69A43F2}"/>
              </a:ext>
            </a:extLst>
          </p:cNvPr>
          <p:cNvSpPr/>
          <p:nvPr/>
        </p:nvSpPr>
        <p:spPr>
          <a:xfrm>
            <a:off x="3015632" y="3743539"/>
            <a:ext cx="735013" cy="735013"/>
          </a:xfrm>
          <a:prstGeom prst="ellipse">
            <a:avLst/>
          </a:prstGeom>
          <a:solidFill>
            <a:srgbClr val="A8D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bg1"/>
                </a:solidFill>
              </a:rPr>
              <a:t>02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CE8FB5B-C787-42AA-AA8C-FCE8E84BCCDE}"/>
              </a:ext>
            </a:extLst>
          </p:cNvPr>
          <p:cNvSpPr/>
          <p:nvPr/>
        </p:nvSpPr>
        <p:spPr>
          <a:xfrm>
            <a:off x="4784011" y="3231324"/>
            <a:ext cx="735013" cy="735013"/>
          </a:xfrm>
          <a:prstGeom prst="ellipse">
            <a:avLst/>
          </a:prstGeom>
          <a:solidFill>
            <a:srgbClr val="569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bg1"/>
                </a:solidFill>
              </a:rPr>
              <a:t>03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D14C1EB-ECAD-4322-BE04-6C6F009C2152}"/>
              </a:ext>
            </a:extLst>
          </p:cNvPr>
          <p:cNvSpPr/>
          <p:nvPr/>
        </p:nvSpPr>
        <p:spPr>
          <a:xfrm>
            <a:off x="6539304" y="3227451"/>
            <a:ext cx="735013" cy="735013"/>
          </a:xfrm>
          <a:prstGeom prst="ellipse">
            <a:avLst/>
          </a:prstGeom>
          <a:solidFill>
            <a:srgbClr val="87B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bg1"/>
                </a:solidFill>
              </a:rPr>
              <a:t>04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E46F0834-A330-43CB-9FE6-A8052A02B474}"/>
              </a:ext>
            </a:extLst>
          </p:cNvPr>
          <p:cNvSpPr/>
          <p:nvPr/>
        </p:nvSpPr>
        <p:spPr>
          <a:xfrm>
            <a:off x="8438467" y="3698849"/>
            <a:ext cx="735013" cy="735013"/>
          </a:xfrm>
          <a:prstGeom prst="ellipse">
            <a:avLst/>
          </a:prstGeom>
          <a:solidFill>
            <a:srgbClr val="66C3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bg1"/>
                </a:solidFill>
              </a:rPr>
              <a:t>05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218B0644-DB0A-4520-8E38-8DD551D0DC9A}"/>
              </a:ext>
            </a:extLst>
          </p:cNvPr>
          <p:cNvSpPr/>
          <p:nvPr/>
        </p:nvSpPr>
        <p:spPr>
          <a:xfrm>
            <a:off x="9837383" y="4822484"/>
            <a:ext cx="735013" cy="735013"/>
          </a:xfrm>
          <a:prstGeom prst="ellipse">
            <a:avLst/>
          </a:prstGeom>
          <a:solidFill>
            <a:srgbClr val="2938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chemeClr val="bg1"/>
                </a:solidFill>
              </a:rPr>
              <a:t>06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F696748-34D6-490D-9C97-9A196FB8B566}"/>
              </a:ext>
            </a:extLst>
          </p:cNvPr>
          <p:cNvSpPr txBox="1"/>
          <p:nvPr/>
        </p:nvSpPr>
        <p:spPr>
          <a:xfrm>
            <a:off x="3729423" y="5631491"/>
            <a:ext cx="48199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293802"/>
                </a:solidFill>
                <a:latin typeface="Lobster 1.4" panose="02000506000000020003" pitchFamily="50" charset="0"/>
              </a:rPr>
              <a:t>Sun </a:t>
            </a:r>
            <a:r>
              <a:rPr lang="en-US" sz="4800" dirty="0">
                <a:solidFill>
                  <a:srgbClr val="A8D300"/>
                </a:solidFill>
                <a:latin typeface="Lobster 1.4" panose="02000506000000020003" pitchFamily="50" charset="0"/>
              </a:rPr>
              <a:t>Infographic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911111E-540A-4062-BB6D-E5E001F50C2E}"/>
              </a:ext>
            </a:extLst>
          </p:cNvPr>
          <p:cNvGrpSpPr/>
          <p:nvPr/>
        </p:nvGrpSpPr>
        <p:grpSpPr>
          <a:xfrm>
            <a:off x="9844585" y="3526393"/>
            <a:ext cx="1811423" cy="1112616"/>
            <a:chOff x="1246184" y="4351038"/>
            <a:chExt cx="1811423" cy="1112616"/>
          </a:xfrm>
        </p:grpSpPr>
        <p:sp>
          <p:nvSpPr>
            <p:cNvPr id="36" name="TextBox 115">
              <a:extLst>
                <a:ext uri="{FF2B5EF4-FFF2-40B4-BE49-F238E27FC236}">
                  <a16:creationId xmlns:a16="http://schemas.microsoft.com/office/drawing/2014/main" id="{336EB957-949B-4C2A-8BEC-DA44011D80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4232" y="4351038"/>
              <a:ext cx="750490" cy="461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2" tIns="45711" rIns="91422" bIns="45711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s-CO" altLang="es-MX" sz="2400" b="1" dirty="0">
                  <a:solidFill>
                    <a:srgbClr val="293802"/>
                  </a:solidFill>
                  <a:latin typeface="+mn-lt"/>
                </a:rPr>
                <a:t>Title</a:t>
              </a:r>
              <a:endParaRPr lang="id-ID" altLang="es-MX" sz="2400" b="1" dirty="0">
                <a:solidFill>
                  <a:srgbClr val="293802"/>
                </a:solidFill>
                <a:latin typeface="+mn-lt"/>
              </a:endParaRPr>
            </a:p>
          </p:txBody>
        </p:sp>
        <p:sp>
          <p:nvSpPr>
            <p:cNvPr id="37" name="TextBox 116">
              <a:extLst>
                <a:ext uri="{FF2B5EF4-FFF2-40B4-BE49-F238E27FC236}">
                  <a16:creationId xmlns:a16="http://schemas.microsoft.com/office/drawing/2014/main" id="{19418199-3520-433C-9026-2BC5EB4DD0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6184" y="4653770"/>
              <a:ext cx="1811423" cy="809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s-CO" sz="1400" dirty="0">
                  <a:latin typeface="+mn-lt"/>
                </a:rPr>
                <a:t>Lorem ipsum dolor sit amet, consectetur adipiscing elit. </a:t>
              </a:r>
              <a:endParaRPr lang="en-US" altLang="es-MX" sz="1400" dirty="0">
                <a:latin typeface="+mn-lt"/>
                <a:cs typeface="Calibri Light" panose="020F0302020204030204" pitchFamily="34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337D630-B022-401B-880B-819909A3801D}"/>
              </a:ext>
            </a:extLst>
          </p:cNvPr>
          <p:cNvGrpSpPr/>
          <p:nvPr/>
        </p:nvGrpSpPr>
        <p:grpSpPr>
          <a:xfrm>
            <a:off x="8298648" y="2413777"/>
            <a:ext cx="1974530" cy="1112616"/>
            <a:chOff x="1246184" y="4351038"/>
            <a:chExt cx="1974530" cy="1112616"/>
          </a:xfrm>
        </p:grpSpPr>
        <p:sp>
          <p:nvSpPr>
            <p:cNvPr id="39" name="TextBox 115">
              <a:extLst>
                <a:ext uri="{FF2B5EF4-FFF2-40B4-BE49-F238E27FC236}">
                  <a16:creationId xmlns:a16="http://schemas.microsoft.com/office/drawing/2014/main" id="{E06BD8C8-2DBB-4314-8BDD-97A2C6FCD6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4232" y="4351038"/>
              <a:ext cx="750490" cy="461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2" tIns="45711" rIns="91422" bIns="45711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s-CO" altLang="es-MX" sz="2400" b="1" dirty="0">
                  <a:solidFill>
                    <a:srgbClr val="66C336"/>
                  </a:solidFill>
                  <a:latin typeface="+mn-lt"/>
                </a:rPr>
                <a:t>Title</a:t>
              </a:r>
              <a:endParaRPr lang="id-ID" altLang="es-MX" sz="2400" b="1" dirty="0">
                <a:solidFill>
                  <a:srgbClr val="66C336"/>
                </a:solidFill>
                <a:latin typeface="+mn-lt"/>
              </a:endParaRPr>
            </a:p>
          </p:txBody>
        </p:sp>
        <p:sp>
          <p:nvSpPr>
            <p:cNvPr id="40" name="TextBox 116">
              <a:extLst>
                <a:ext uri="{FF2B5EF4-FFF2-40B4-BE49-F238E27FC236}">
                  <a16:creationId xmlns:a16="http://schemas.microsoft.com/office/drawing/2014/main" id="{3BC74CFB-6964-47CA-9CC1-420A0AE4D9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6184" y="4653770"/>
              <a:ext cx="1974530" cy="809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s-CO" sz="1400" dirty="0">
                  <a:latin typeface="+mn-lt"/>
                </a:rPr>
                <a:t>Lorem ipsum dolor sit amet, consectetur adipiscing elit. </a:t>
              </a:r>
              <a:endParaRPr lang="en-US" altLang="es-MX" sz="1400" dirty="0">
                <a:latin typeface="+mn-lt"/>
                <a:cs typeface="Calibri Light" panose="020F0302020204030204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CE8F51C-DFE4-460B-8080-01EB1C23AEFC}"/>
              </a:ext>
            </a:extLst>
          </p:cNvPr>
          <p:cNvGrpSpPr/>
          <p:nvPr/>
        </p:nvGrpSpPr>
        <p:grpSpPr>
          <a:xfrm>
            <a:off x="6220386" y="2095494"/>
            <a:ext cx="2001613" cy="1112616"/>
            <a:chOff x="1246184" y="4351038"/>
            <a:chExt cx="2001613" cy="1112616"/>
          </a:xfrm>
        </p:grpSpPr>
        <p:sp>
          <p:nvSpPr>
            <p:cNvPr id="42" name="TextBox 115">
              <a:extLst>
                <a:ext uri="{FF2B5EF4-FFF2-40B4-BE49-F238E27FC236}">
                  <a16:creationId xmlns:a16="http://schemas.microsoft.com/office/drawing/2014/main" id="{F982C2C7-490E-497F-8155-0ED882A75A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4232" y="4351038"/>
              <a:ext cx="750490" cy="461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2" tIns="45711" rIns="91422" bIns="45711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s-CO" altLang="es-MX" sz="2400" b="1" dirty="0">
                  <a:solidFill>
                    <a:srgbClr val="87BD11"/>
                  </a:solidFill>
                  <a:latin typeface="+mn-lt"/>
                </a:rPr>
                <a:t>Title</a:t>
              </a:r>
              <a:endParaRPr lang="id-ID" altLang="es-MX" sz="2400" b="1" dirty="0">
                <a:solidFill>
                  <a:srgbClr val="87BD11"/>
                </a:solidFill>
                <a:latin typeface="+mn-lt"/>
              </a:endParaRPr>
            </a:p>
          </p:txBody>
        </p:sp>
        <p:sp>
          <p:nvSpPr>
            <p:cNvPr id="43" name="TextBox 116">
              <a:extLst>
                <a:ext uri="{FF2B5EF4-FFF2-40B4-BE49-F238E27FC236}">
                  <a16:creationId xmlns:a16="http://schemas.microsoft.com/office/drawing/2014/main" id="{15EE4719-91BC-458D-8184-2E2ECDDD73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6184" y="4653770"/>
              <a:ext cx="2001613" cy="809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s-CO" sz="1400" dirty="0">
                  <a:latin typeface="+mn-lt"/>
                </a:rPr>
                <a:t>Lorem ipsum dolor sit amet, consectetur adipiscing elit. </a:t>
              </a:r>
              <a:endParaRPr lang="en-US" altLang="es-MX" sz="1400" dirty="0">
                <a:latin typeface="+mn-lt"/>
                <a:cs typeface="Calibri Light" panose="020F0302020204030204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6F9469B-2E18-45DA-9E7F-4A45F8DDACC5}"/>
              </a:ext>
            </a:extLst>
          </p:cNvPr>
          <p:cNvGrpSpPr/>
          <p:nvPr/>
        </p:nvGrpSpPr>
        <p:grpSpPr>
          <a:xfrm>
            <a:off x="4103941" y="2027083"/>
            <a:ext cx="2001613" cy="1112616"/>
            <a:chOff x="1246184" y="4351038"/>
            <a:chExt cx="2001613" cy="1112616"/>
          </a:xfrm>
        </p:grpSpPr>
        <p:sp>
          <p:nvSpPr>
            <p:cNvPr id="45" name="TextBox 115">
              <a:extLst>
                <a:ext uri="{FF2B5EF4-FFF2-40B4-BE49-F238E27FC236}">
                  <a16:creationId xmlns:a16="http://schemas.microsoft.com/office/drawing/2014/main" id="{E1A56949-3510-4915-9582-F4BF61D299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4232" y="4351038"/>
              <a:ext cx="750490" cy="461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2" tIns="45711" rIns="91422" bIns="45711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s-CO" altLang="es-MX" sz="2400" b="1" dirty="0">
                  <a:solidFill>
                    <a:srgbClr val="569747"/>
                  </a:solidFill>
                  <a:latin typeface="+mn-lt"/>
                </a:rPr>
                <a:t>Title</a:t>
              </a:r>
              <a:endParaRPr lang="id-ID" altLang="es-MX" sz="2400" b="1" dirty="0">
                <a:solidFill>
                  <a:srgbClr val="569747"/>
                </a:solidFill>
                <a:latin typeface="+mn-lt"/>
              </a:endParaRPr>
            </a:p>
          </p:txBody>
        </p:sp>
        <p:sp>
          <p:nvSpPr>
            <p:cNvPr id="46" name="TextBox 116">
              <a:extLst>
                <a:ext uri="{FF2B5EF4-FFF2-40B4-BE49-F238E27FC236}">
                  <a16:creationId xmlns:a16="http://schemas.microsoft.com/office/drawing/2014/main" id="{6693527F-71A4-4AB5-B36B-A8A5DF7F7C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6184" y="4653770"/>
              <a:ext cx="2001613" cy="809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s-CO" sz="1400" dirty="0">
                  <a:latin typeface="+mn-lt"/>
                </a:rPr>
                <a:t>Lorem ipsum dolor sit amet, consectetur adipiscing elit. </a:t>
              </a:r>
              <a:endParaRPr lang="en-US" altLang="es-MX" sz="1400" dirty="0">
                <a:latin typeface="+mn-lt"/>
                <a:cs typeface="Calibri Light" panose="020F0302020204030204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03FD7C6-E334-4B48-BF12-F2A6471E0D44}"/>
              </a:ext>
            </a:extLst>
          </p:cNvPr>
          <p:cNvGrpSpPr/>
          <p:nvPr/>
        </p:nvGrpSpPr>
        <p:grpSpPr>
          <a:xfrm>
            <a:off x="2257785" y="2454547"/>
            <a:ext cx="1974530" cy="1112616"/>
            <a:chOff x="1246184" y="4351038"/>
            <a:chExt cx="1974530" cy="1112616"/>
          </a:xfrm>
        </p:grpSpPr>
        <p:sp>
          <p:nvSpPr>
            <p:cNvPr id="48" name="TextBox 115">
              <a:extLst>
                <a:ext uri="{FF2B5EF4-FFF2-40B4-BE49-F238E27FC236}">
                  <a16:creationId xmlns:a16="http://schemas.microsoft.com/office/drawing/2014/main" id="{68B031B8-6115-4B57-B24D-75E7D3681F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4232" y="4351038"/>
              <a:ext cx="750490" cy="461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2" tIns="45711" rIns="91422" bIns="45711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s-CO" altLang="es-MX" sz="2400" b="1" dirty="0">
                  <a:solidFill>
                    <a:srgbClr val="A8D300"/>
                  </a:solidFill>
                  <a:latin typeface="+mn-lt"/>
                </a:rPr>
                <a:t>Title</a:t>
              </a:r>
              <a:endParaRPr lang="id-ID" altLang="es-MX" sz="2400" b="1" dirty="0">
                <a:solidFill>
                  <a:srgbClr val="A8D300"/>
                </a:solidFill>
                <a:latin typeface="+mn-lt"/>
              </a:endParaRPr>
            </a:p>
          </p:txBody>
        </p:sp>
        <p:sp>
          <p:nvSpPr>
            <p:cNvPr id="49" name="TextBox 116">
              <a:extLst>
                <a:ext uri="{FF2B5EF4-FFF2-40B4-BE49-F238E27FC236}">
                  <a16:creationId xmlns:a16="http://schemas.microsoft.com/office/drawing/2014/main" id="{F9060EF4-E94E-4164-BC8A-5DDBDDF4E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6184" y="4653770"/>
              <a:ext cx="1974530" cy="809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s-CO" sz="1400" dirty="0">
                  <a:latin typeface="+mn-lt"/>
                </a:rPr>
                <a:t>Lorem ipsum dolor sit amet, consectetur adipiscing elit. </a:t>
              </a:r>
              <a:endParaRPr lang="en-US" altLang="es-MX" sz="1400" dirty="0">
                <a:latin typeface="+mn-lt"/>
                <a:cs typeface="Calibri Light" panose="020F0302020204030204" pitchFamily="34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2951E287-E968-402A-A6F1-33377EB6FDFD}"/>
              </a:ext>
            </a:extLst>
          </p:cNvPr>
          <p:cNvGrpSpPr/>
          <p:nvPr/>
        </p:nvGrpSpPr>
        <p:grpSpPr>
          <a:xfrm>
            <a:off x="650886" y="3586531"/>
            <a:ext cx="1811423" cy="1112616"/>
            <a:chOff x="1246184" y="4351038"/>
            <a:chExt cx="1811423" cy="1112616"/>
          </a:xfrm>
        </p:grpSpPr>
        <p:sp>
          <p:nvSpPr>
            <p:cNvPr id="51" name="TextBox 115">
              <a:extLst>
                <a:ext uri="{FF2B5EF4-FFF2-40B4-BE49-F238E27FC236}">
                  <a16:creationId xmlns:a16="http://schemas.microsoft.com/office/drawing/2014/main" id="{677C0E8C-8302-4E27-8215-A013C4D975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4232" y="4351038"/>
              <a:ext cx="750490" cy="461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22" tIns="45711" rIns="91422" bIns="45711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s-CO" altLang="es-MX" sz="2400" b="1" dirty="0">
                  <a:solidFill>
                    <a:srgbClr val="CCAB01"/>
                  </a:solidFill>
                  <a:latin typeface="+mn-lt"/>
                </a:rPr>
                <a:t>Title</a:t>
              </a:r>
              <a:endParaRPr lang="id-ID" altLang="es-MX" sz="2400" b="1" dirty="0">
                <a:solidFill>
                  <a:srgbClr val="CCAB01"/>
                </a:solidFill>
                <a:latin typeface="+mn-lt"/>
              </a:endParaRPr>
            </a:p>
          </p:txBody>
        </p:sp>
        <p:sp>
          <p:nvSpPr>
            <p:cNvPr id="52" name="TextBox 116">
              <a:extLst>
                <a:ext uri="{FF2B5EF4-FFF2-40B4-BE49-F238E27FC236}">
                  <a16:creationId xmlns:a16="http://schemas.microsoft.com/office/drawing/2014/main" id="{B68A6B07-7D2A-469C-A3B2-FAD892A7E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6184" y="4653770"/>
              <a:ext cx="1811423" cy="8098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09710" tIns="54855" rIns="109710" bIns="54855">
              <a:spAutoFit/>
            </a:bodyPr>
            <a:lstStyle>
              <a:lvl1pPr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5pPr>
              <a:lvl6pPr marL="25146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6pPr>
              <a:lvl7pPr marL="29718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7pPr>
              <a:lvl8pPr marL="34290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8pPr>
              <a:lvl9pPr marL="3886200" indent="-228600" defTabSz="1827213" fontAlgn="base">
                <a:spcBef>
                  <a:spcPct val="0"/>
                </a:spcBef>
                <a:spcAft>
                  <a:spcPct val="0"/>
                </a:spcAft>
                <a:defRPr sz="3600">
                  <a:solidFill>
                    <a:schemeClr val="tx1"/>
                  </a:solidFill>
                  <a:latin typeface="Lato Light" panose="020F0302020204030203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s-CO" sz="1400" dirty="0">
                  <a:latin typeface="+mn-lt"/>
                </a:rPr>
                <a:t>Lorem ipsum dolor sit amet, consectetur adipiscing elit. </a:t>
              </a:r>
              <a:endParaRPr lang="en-US" altLang="es-MX" sz="1400" dirty="0">
                <a:latin typeface="+mn-lt"/>
                <a:cs typeface="Calibri Light" panose="020F03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7291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BubbleGum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74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Lobster 1.4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Jolie Nayibe Serrano</dc:creator>
  <cp:lastModifiedBy>Jolie Nayibe Serrano</cp:lastModifiedBy>
  <cp:revision>40</cp:revision>
  <dcterms:created xsi:type="dcterms:W3CDTF">2020-04-22T15:34:04Z</dcterms:created>
  <dcterms:modified xsi:type="dcterms:W3CDTF">2020-04-25T17:56:59Z</dcterms:modified>
</cp:coreProperties>
</file>