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0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40" autoAdjust="0"/>
    <p:restoredTop sz="94660"/>
  </p:normalViewPr>
  <p:slideViewPr>
    <p:cSldViewPr snapToGrid="0">
      <p:cViewPr>
        <p:scale>
          <a:sx n="66" d="100"/>
          <a:sy n="66" d="100"/>
        </p:scale>
        <p:origin x="2232" y="-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Marcador de posición de imagen 12"/>
          <p:cNvSpPr>
            <a:spLocks noGrp="1"/>
          </p:cNvSpPr>
          <p:nvPr>
            <p:ph type="pic" sz="quarter" idx="11"/>
          </p:nvPr>
        </p:nvSpPr>
        <p:spPr>
          <a:xfrm>
            <a:off x="2332038" y="7072313"/>
            <a:ext cx="2165350" cy="9525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Marcador de posición de imagen 12"/>
          <p:cNvSpPr>
            <a:spLocks noGrp="1"/>
          </p:cNvSpPr>
          <p:nvPr>
            <p:ph type="pic" sz="quarter" idx="12"/>
          </p:nvPr>
        </p:nvSpPr>
        <p:spPr>
          <a:xfrm>
            <a:off x="4692650" y="7075424"/>
            <a:ext cx="2165350" cy="95250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Marcador de posición de imagen 10"/>
          <p:cNvSpPr>
            <a:spLocks noGrp="1"/>
          </p:cNvSpPr>
          <p:nvPr>
            <p:ph type="pic" sz="quarter" idx="10"/>
          </p:nvPr>
        </p:nvSpPr>
        <p:spPr>
          <a:xfrm>
            <a:off x="0" y="3321050"/>
            <a:ext cx="6858000" cy="29114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127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3C7E-C6DB-4D1E-9071-9E1821DF14A2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33AE8-79D8-4989-A8AF-3B9935D7B60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96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3C7E-C6DB-4D1E-9071-9E1821DF14A2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33AE8-79D8-4989-A8AF-3B9935D7B60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730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3C7E-C6DB-4D1E-9071-9E1821DF14A2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33AE8-79D8-4989-A8AF-3B9935D7B60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86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3C7E-C6DB-4D1E-9071-9E1821DF14A2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33AE8-79D8-4989-A8AF-3B9935D7B60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614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3C7E-C6DB-4D1E-9071-9E1821DF14A2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33AE8-79D8-4989-A8AF-3B9935D7B60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487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3C7E-C6DB-4D1E-9071-9E1821DF14A2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33AE8-79D8-4989-A8AF-3B9935D7B60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89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3C7E-C6DB-4D1E-9071-9E1821DF14A2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33AE8-79D8-4989-A8AF-3B9935D7B60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08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3C7E-C6DB-4D1E-9071-9E1821DF14A2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33AE8-79D8-4989-A8AF-3B9935D7B60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281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3C7E-C6DB-4D1E-9071-9E1821DF14A2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33AE8-79D8-4989-A8AF-3B9935D7B60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0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3C7E-C6DB-4D1E-9071-9E1821DF14A2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33AE8-79D8-4989-A8AF-3B9935D7B60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210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F3C7E-C6DB-4D1E-9071-9E1821DF14A2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33AE8-79D8-4989-A8AF-3B9935D7B60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85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735496"/>
            <a:ext cx="6858000" cy="1749287"/>
          </a:xfrm>
          <a:prstGeom prst="rect">
            <a:avLst/>
          </a:prstGeom>
          <a:solidFill>
            <a:srgbClr val="0909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ángulo 4"/>
          <p:cNvSpPr/>
          <p:nvPr/>
        </p:nvSpPr>
        <p:spPr>
          <a:xfrm>
            <a:off x="0" y="2617304"/>
            <a:ext cx="6858000" cy="225287"/>
          </a:xfrm>
          <a:prstGeom prst="rect">
            <a:avLst/>
          </a:prstGeom>
          <a:solidFill>
            <a:srgbClr val="0909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/>
          <p:cNvSpPr/>
          <p:nvPr/>
        </p:nvSpPr>
        <p:spPr>
          <a:xfrm>
            <a:off x="0" y="563218"/>
            <a:ext cx="6858000" cy="72887"/>
          </a:xfrm>
          <a:prstGeom prst="rect">
            <a:avLst/>
          </a:prstGeom>
          <a:solidFill>
            <a:srgbClr val="0909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adroTexto 6"/>
          <p:cNvSpPr txBox="1"/>
          <p:nvPr/>
        </p:nvSpPr>
        <p:spPr>
          <a:xfrm>
            <a:off x="238539" y="1272209"/>
            <a:ext cx="39557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Montserrat Black" panose="00000A00000000000000" pitchFamily="50" charset="0"/>
              </a:rPr>
              <a:t>NEWSPAPER</a:t>
            </a:r>
          </a:p>
        </p:txBody>
      </p:sp>
      <p:cxnSp>
        <p:nvCxnSpPr>
          <p:cNvPr id="9" name="Conector recto 8"/>
          <p:cNvCxnSpPr/>
          <p:nvPr/>
        </p:nvCxnSpPr>
        <p:spPr>
          <a:xfrm>
            <a:off x="4174435" y="874643"/>
            <a:ext cx="0" cy="141135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/>
          <p:cNvSpPr txBox="1"/>
          <p:nvPr/>
        </p:nvSpPr>
        <p:spPr>
          <a:xfrm>
            <a:off x="0" y="159026"/>
            <a:ext cx="2723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21.10.2022 - Thursday 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4134678" y="152400"/>
            <a:ext cx="2723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+mj-lt"/>
              </a:rPr>
              <a:t># 1234567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0" y="2923546"/>
            <a:ext cx="67188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Lorem ipsum dolor sit </a:t>
            </a:r>
            <a:r>
              <a:rPr lang="en-US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amet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, </a:t>
            </a:r>
            <a:r>
              <a:rPr lang="en-US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consectetur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en-US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adipiscing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en-US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elit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Nunc non</a:t>
            </a:r>
            <a:endParaRPr lang="en-US" sz="1600" dirty="0"/>
          </a:p>
          <a:p>
            <a:endParaRPr lang="en-US" sz="1600" dirty="0"/>
          </a:p>
        </p:txBody>
      </p:sp>
      <p:sp>
        <p:nvSpPr>
          <p:cNvPr id="15" name="Rectángulo 14"/>
          <p:cNvSpPr/>
          <p:nvPr/>
        </p:nvSpPr>
        <p:spPr>
          <a:xfrm>
            <a:off x="0" y="5744817"/>
            <a:ext cx="6858000" cy="117281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/>
          <p:cNvSpPr/>
          <p:nvPr/>
        </p:nvSpPr>
        <p:spPr>
          <a:xfrm>
            <a:off x="318052" y="5898659"/>
            <a:ext cx="67188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>
                <a:solidFill>
                  <a:schemeClr val="bg1"/>
                </a:solidFill>
              </a:rPr>
              <a:t>Lorem ipsum dolor sit </a:t>
            </a:r>
            <a:r>
              <a:rPr lang="en-US" sz="2000" i="1" dirty="0" err="1">
                <a:solidFill>
                  <a:schemeClr val="bg1"/>
                </a:solidFill>
              </a:rPr>
              <a:t>amet</a:t>
            </a:r>
            <a:r>
              <a:rPr lang="en-US" sz="2000" i="1" dirty="0">
                <a:solidFill>
                  <a:schemeClr val="bg1"/>
                </a:solidFill>
              </a:rPr>
              <a:t>, </a:t>
            </a:r>
            <a:r>
              <a:rPr lang="en-US" sz="2000" i="1" dirty="0" err="1">
                <a:solidFill>
                  <a:schemeClr val="bg1"/>
                </a:solidFill>
              </a:rPr>
              <a:t>consectetur</a:t>
            </a:r>
            <a:r>
              <a:rPr lang="en-US" sz="2000" i="1" dirty="0">
                <a:solidFill>
                  <a:schemeClr val="bg1"/>
                </a:solidFill>
              </a:rPr>
              <a:t> </a:t>
            </a:r>
            <a:r>
              <a:rPr lang="en-US" sz="2000" i="1" dirty="0" err="1">
                <a:solidFill>
                  <a:schemeClr val="bg1"/>
                </a:solidFill>
              </a:rPr>
              <a:t>adipiscing</a:t>
            </a:r>
            <a:r>
              <a:rPr lang="en-US" sz="2000" i="1" dirty="0">
                <a:solidFill>
                  <a:schemeClr val="bg1"/>
                </a:solidFill>
              </a:rPr>
              <a:t> </a:t>
            </a:r>
            <a:r>
              <a:rPr lang="en-US" sz="2000" i="1" dirty="0" err="1">
                <a:solidFill>
                  <a:schemeClr val="bg1"/>
                </a:solidFill>
              </a:rPr>
              <a:t>elit</a:t>
            </a:r>
            <a:r>
              <a:rPr lang="en-US" sz="2000" i="1" dirty="0">
                <a:solidFill>
                  <a:schemeClr val="bg1"/>
                </a:solidFill>
              </a:rPr>
              <a:t>. Nunc non </a:t>
            </a:r>
            <a:r>
              <a:rPr lang="en-US" sz="2000" i="1" dirty="0" err="1">
                <a:solidFill>
                  <a:schemeClr val="bg1"/>
                </a:solidFill>
              </a:rPr>
              <a:t>tortor</a:t>
            </a:r>
            <a:r>
              <a:rPr lang="en-US" sz="2000" i="1" dirty="0">
                <a:solidFill>
                  <a:schemeClr val="bg1"/>
                </a:solidFill>
              </a:rPr>
              <a:t> </a:t>
            </a:r>
            <a:r>
              <a:rPr lang="en-US" sz="2000" i="1" dirty="0" err="1">
                <a:solidFill>
                  <a:schemeClr val="bg1"/>
                </a:solidFill>
              </a:rPr>
              <a:t>sagittis</a:t>
            </a:r>
            <a:r>
              <a:rPr lang="en-US" sz="2000" i="1" dirty="0">
                <a:solidFill>
                  <a:schemeClr val="bg1"/>
                </a:solidFill>
              </a:rPr>
              <a:t>, </a:t>
            </a:r>
            <a:r>
              <a:rPr lang="en-US" sz="2000" i="1" dirty="0" err="1">
                <a:solidFill>
                  <a:schemeClr val="bg1"/>
                </a:solidFill>
              </a:rPr>
              <a:t>tempor</a:t>
            </a:r>
            <a:r>
              <a:rPr lang="en-US" sz="2000" i="1" dirty="0">
                <a:solidFill>
                  <a:schemeClr val="bg1"/>
                </a:solidFill>
              </a:rPr>
              <a:t> </a:t>
            </a:r>
            <a:r>
              <a:rPr lang="en-US" sz="2000" i="1" dirty="0" err="1">
                <a:solidFill>
                  <a:schemeClr val="bg1"/>
                </a:solidFill>
              </a:rPr>
              <a:t>felis</a:t>
            </a:r>
            <a:r>
              <a:rPr lang="en-US" sz="2000" i="1" dirty="0">
                <a:solidFill>
                  <a:schemeClr val="bg1"/>
                </a:solidFill>
              </a:rPr>
              <a:t> </a:t>
            </a:r>
            <a:r>
              <a:rPr lang="en-US" sz="2000" i="1" dirty="0" err="1">
                <a:solidFill>
                  <a:schemeClr val="bg1"/>
                </a:solidFill>
              </a:rPr>
              <a:t>quis</a:t>
            </a:r>
            <a:r>
              <a:rPr lang="en-US" sz="2000" i="1" dirty="0">
                <a:solidFill>
                  <a:schemeClr val="bg1"/>
                </a:solidFill>
              </a:rPr>
              <a:t>, </a:t>
            </a:r>
            <a:r>
              <a:rPr lang="en-US" sz="2000" i="1" dirty="0" err="1">
                <a:solidFill>
                  <a:schemeClr val="bg1"/>
                </a:solidFill>
              </a:rPr>
              <a:t>rhoncus</a:t>
            </a:r>
            <a:r>
              <a:rPr lang="en-US" sz="2000" i="1" dirty="0">
                <a:solidFill>
                  <a:schemeClr val="bg1"/>
                </a:solidFill>
              </a:rPr>
              <a:t> </a:t>
            </a:r>
            <a:r>
              <a:rPr lang="en-US" sz="2000" i="1" dirty="0" err="1">
                <a:solidFill>
                  <a:schemeClr val="bg1"/>
                </a:solidFill>
              </a:rPr>
              <a:t>nisl</a:t>
            </a:r>
            <a:r>
              <a:rPr lang="en-US" sz="2000" i="1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-139148" y="5426765"/>
            <a:ext cx="15505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chemeClr val="bg1"/>
                </a:solidFill>
              </a:rPr>
              <a:t>“</a:t>
            </a:r>
          </a:p>
        </p:txBody>
      </p:sp>
      <p:sp>
        <p:nvSpPr>
          <p:cNvPr id="18" name="CuadroTexto 17"/>
          <p:cNvSpPr txBox="1"/>
          <p:nvPr/>
        </p:nvSpPr>
        <p:spPr>
          <a:xfrm rot="10800000">
            <a:off x="4545496" y="5479774"/>
            <a:ext cx="15505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chemeClr val="bg1"/>
                </a:solidFill>
              </a:rPr>
              <a:t>“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119270" y="7116418"/>
            <a:ext cx="2173357" cy="3379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ángulo 19"/>
          <p:cNvSpPr/>
          <p:nvPr/>
        </p:nvSpPr>
        <p:spPr>
          <a:xfrm>
            <a:off x="112644" y="7467599"/>
            <a:ext cx="2173357" cy="185057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ángulo 22"/>
          <p:cNvSpPr/>
          <p:nvPr/>
        </p:nvSpPr>
        <p:spPr>
          <a:xfrm>
            <a:off x="2345635" y="8103705"/>
            <a:ext cx="2173357" cy="3379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ángulo 23"/>
          <p:cNvSpPr/>
          <p:nvPr/>
        </p:nvSpPr>
        <p:spPr>
          <a:xfrm>
            <a:off x="4644887" y="8097079"/>
            <a:ext cx="2173357" cy="3379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ángulo 26"/>
          <p:cNvSpPr/>
          <p:nvPr/>
        </p:nvSpPr>
        <p:spPr>
          <a:xfrm>
            <a:off x="303144" y="7674452"/>
            <a:ext cx="18834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Open Sans" pitchFamily="2" charset="0"/>
              </a:rPr>
              <a:t>Lorem ipsum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itchFamily="2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adipiscing</a:t>
            </a:r>
            <a:endParaRPr lang="en-US" dirty="0"/>
          </a:p>
        </p:txBody>
      </p:sp>
      <p:sp>
        <p:nvSpPr>
          <p:cNvPr id="28" name="Rectángulo 27"/>
          <p:cNvSpPr/>
          <p:nvPr/>
        </p:nvSpPr>
        <p:spPr>
          <a:xfrm>
            <a:off x="2403613" y="8506891"/>
            <a:ext cx="21286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Open Sans" pitchFamily="2" charset="0"/>
              </a:rPr>
              <a:t>Lorem ipsum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itchFamily="2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consectetur</a:t>
            </a:r>
            <a:endParaRPr lang="en-US" dirty="0"/>
          </a:p>
        </p:txBody>
      </p:sp>
      <p:sp>
        <p:nvSpPr>
          <p:cNvPr id="29" name="Rectángulo 28"/>
          <p:cNvSpPr/>
          <p:nvPr/>
        </p:nvSpPr>
        <p:spPr>
          <a:xfrm>
            <a:off x="4729369" y="8520143"/>
            <a:ext cx="21286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Open Sans" pitchFamily="2" charset="0"/>
              </a:rPr>
              <a:t>Lorem ipsum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itchFamily="2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consectetur</a:t>
            </a:r>
            <a:endParaRPr lang="en-US" dirty="0"/>
          </a:p>
        </p:txBody>
      </p:sp>
      <p:sp>
        <p:nvSpPr>
          <p:cNvPr id="30" name="Rectángulo 29"/>
          <p:cNvSpPr/>
          <p:nvPr/>
        </p:nvSpPr>
        <p:spPr>
          <a:xfrm>
            <a:off x="0" y="9561445"/>
            <a:ext cx="6858000" cy="72887"/>
          </a:xfrm>
          <a:prstGeom prst="rect">
            <a:avLst/>
          </a:prstGeom>
          <a:solidFill>
            <a:srgbClr val="0909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uadroTexto 31"/>
          <p:cNvSpPr txBox="1"/>
          <p:nvPr/>
        </p:nvSpPr>
        <p:spPr>
          <a:xfrm>
            <a:off x="152400" y="3491948"/>
            <a:ext cx="39557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anose="00000900000000000000" pitchFamily="50" charset="0"/>
              </a:rPr>
              <a:t>WHAT’S ABOUT NEW POLITICS?</a:t>
            </a:r>
          </a:p>
        </p:txBody>
      </p:sp>
      <p:sp>
        <p:nvSpPr>
          <p:cNvPr id="33" name="CuadroTexto 32"/>
          <p:cNvSpPr txBox="1"/>
          <p:nvPr/>
        </p:nvSpPr>
        <p:spPr>
          <a:xfrm>
            <a:off x="4340087" y="841512"/>
            <a:ext cx="2080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Montserrat" panose="00000500000000000000" pitchFamily="2" charset="0"/>
              </a:rPr>
              <a:t>WHAT’S ABOUT NEW POLITICS?</a:t>
            </a:r>
          </a:p>
        </p:txBody>
      </p:sp>
      <p:sp>
        <p:nvSpPr>
          <p:cNvPr id="34" name="Rectángulo 33"/>
          <p:cNvSpPr/>
          <p:nvPr/>
        </p:nvSpPr>
        <p:spPr>
          <a:xfrm>
            <a:off x="4339484" y="1465807"/>
            <a:ext cx="25185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effectLst/>
                <a:latin typeface="Open Sans" pitchFamily="2" charset="0"/>
              </a:rPr>
              <a:t>Lorem ipsum dolor sit </a:t>
            </a:r>
            <a:r>
              <a:rPr lang="en-US" sz="1400" b="0" i="0" dirty="0" err="1">
                <a:solidFill>
                  <a:schemeClr val="bg1"/>
                </a:solidFill>
                <a:effectLst/>
                <a:latin typeface="Open Sans" pitchFamily="2" charset="0"/>
              </a:rPr>
              <a:t>amet</a:t>
            </a:r>
            <a:r>
              <a:rPr lang="en-US" sz="1400" b="0" i="0" dirty="0">
                <a:solidFill>
                  <a:schemeClr val="bg1"/>
                </a:solidFill>
                <a:effectLst/>
                <a:latin typeface="Open Sans" pitchFamily="2" charset="0"/>
              </a:rPr>
              <a:t>, </a:t>
            </a:r>
            <a:r>
              <a:rPr lang="en-US" sz="1400" b="0" i="0" dirty="0" err="1">
                <a:solidFill>
                  <a:schemeClr val="bg1"/>
                </a:solidFill>
                <a:effectLst/>
                <a:latin typeface="Open Sans" pitchFamily="2" charset="0"/>
              </a:rPr>
              <a:t>consectetur</a:t>
            </a:r>
            <a:r>
              <a:rPr lang="en-US" sz="1400" b="0" i="0" dirty="0">
                <a:solidFill>
                  <a:schemeClr val="bg1"/>
                </a:solidFill>
                <a:effectLst/>
                <a:latin typeface="Open Sans" pitchFamily="2" charset="0"/>
              </a:rPr>
              <a:t> </a:t>
            </a:r>
            <a:r>
              <a:rPr lang="en-US" sz="1400" b="0" i="0" dirty="0" err="1">
                <a:solidFill>
                  <a:schemeClr val="bg1"/>
                </a:solidFill>
                <a:effectLst/>
                <a:latin typeface="Open Sans" pitchFamily="2" charset="0"/>
              </a:rPr>
              <a:t>adipiscing</a:t>
            </a:r>
            <a:r>
              <a:rPr lang="en-US" sz="1400" b="0" i="0" dirty="0">
                <a:solidFill>
                  <a:schemeClr val="bg1"/>
                </a:solidFill>
                <a:effectLst/>
                <a:latin typeface="Open Sans" pitchFamily="2" charset="0"/>
              </a:rPr>
              <a:t> </a:t>
            </a:r>
            <a:r>
              <a:rPr lang="en-US" sz="1400" b="0" i="0" dirty="0" err="1">
                <a:solidFill>
                  <a:schemeClr val="bg1"/>
                </a:solidFill>
                <a:effectLst/>
                <a:latin typeface="Open Sans" pitchFamily="2" charset="0"/>
              </a:rPr>
              <a:t>elit</a:t>
            </a:r>
            <a:r>
              <a:rPr lang="en-US" sz="1400" b="0" i="0" dirty="0">
                <a:solidFill>
                  <a:schemeClr val="bg1"/>
                </a:solidFill>
                <a:effectLst/>
                <a:latin typeface="Open Sans" pitchFamily="2" charset="0"/>
              </a:rPr>
              <a:t>. Nunc non</a:t>
            </a:r>
            <a:endParaRPr lang="en-US" sz="1400" dirty="0">
              <a:solidFill>
                <a:schemeClr val="bg1"/>
              </a:solidFill>
            </a:endParaRPr>
          </a:p>
          <a:p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6" name="Rectángulo 35"/>
          <p:cNvSpPr/>
          <p:nvPr/>
        </p:nvSpPr>
        <p:spPr>
          <a:xfrm>
            <a:off x="310881" y="7094090"/>
            <a:ext cx="174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>
                <a:solidFill>
                  <a:schemeClr val="bg1"/>
                </a:solidFill>
                <a:effectLst/>
                <a:latin typeface="Open Sans" pitchFamily="2" charset="0"/>
              </a:rPr>
              <a:t>Lorem ipsum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7" name="Rectángulo 36"/>
          <p:cNvSpPr/>
          <p:nvPr/>
        </p:nvSpPr>
        <p:spPr>
          <a:xfrm>
            <a:off x="2530620" y="8061498"/>
            <a:ext cx="174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>
                <a:solidFill>
                  <a:schemeClr val="bg1"/>
                </a:solidFill>
                <a:effectLst/>
                <a:latin typeface="Open Sans" pitchFamily="2" charset="0"/>
              </a:rPr>
              <a:t>Lorem ipsum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8" name="Rectángulo 37"/>
          <p:cNvSpPr/>
          <p:nvPr/>
        </p:nvSpPr>
        <p:spPr>
          <a:xfrm>
            <a:off x="4796742" y="8121134"/>
            <a:ext cx="174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>
                <a:solidFill>
                  <a:schemeClr val="bg1"/>
                </a:solidFill>
                <a:effectLst/>
                <a:latin typeface="Open Sans" pitchFamily="2" charset="0"/>
              </a:rPr>
              <a:t>Lorem ipsum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" name="Marcador de posición de imagen 1"/>
          <p:cNvSpPr>
            <a:spLocks noGrp="1"/>
          </p:cNvSpPr>
          <p:nvPr>
            <p:ph type="pic" sz="quarter" idx="10"/>
          </p:nvPr>
        </p:nvSpPr>
        <p:spPr>
          <a:xfrm>
            <a:off x="0" y="3321050"/>
            <a:ext cx="6858000" cy="2911475"/>
          </a:xfrm>
        </p:spPr>
      </p:sp>
      <p:sp>
        <p:nvSpPr>
          <p:cNvPr id="3" name="Marcador de posición de imagen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8" name="Marcador de posición de imagen 7"/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18155293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92</Words>
  <Application>Microsoft Office PowerPoint</Application>
  <PresentationFormat>A4 (210 x 297 mm)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Jolie Serrano Delgado</dc:creator>
  <cp:lastModifiedBy>Jolie Serrano Delgado</cp:lastModifiedBy>
  <cp:revision>6</cp:revision>
  <dcterms:created xsi:type="dcterms:W3CDTF">2022-10-27T15:14:44Z</dcterms:created>
  <dcterms:modified xsi:type="dcterms:W3CDTF">2022-10-28T14:17:27Z</dcterms:modified>
</cp:coreProperties>
</file>